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7" autoAdjust="0"/>
    <p:restoredTop sz="94613"/>
  </p:normalViewPr>
  <p:slideViewPr>
    <p:cSldViewPr snapToGrid="0" snapToObjects="1">
      <p:cViewPr varScale="1">
        <p:scale>
          <a:sx n="128" d="100"/>
          <a:sy n="128" d="100"/>
        </p:scale>
        <p:origin x="88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738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case calls for careful consideration of the approach to resolution and the tools that might assist in getting there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769b149-a15e-46b8-864e-a1c9b04a4a2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c7133b4-1fe5-4a0f-91f4-6f01fd353fa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b92513d-c47a-4992-8528-9470d641f9b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32752f1-3e9f-4e1d-a74f-a9f276ea0ce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9fe3b64-187b-4d0f-a147-453cd0791f6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c24e3b9-7890-41d6-b90a-b0218747740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624e5d3-33f0-46b9-bf70-4b2df345a65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C7EEAC-B01F-C2DC-4FCA-3069448A4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651" y="2852736"/>
            <a:ext cx="184891" cy="2071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562960c-58c2-4211-b56b-01b3002e6aa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20bf243-1635-4bc1-8a83-b7a6d2c43fa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2e48f4a-5afa-4667-8993-137a702e4fc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5384881-40c7-4e85-ab4a-8c383c26221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d36a1bf-27c7-4daa-b12c-d330c618077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5b39ca2-4613-46c5-8d35-1ff6a8fba3f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34</Words>
  <Application>Microsoft Office PowerPoint</Application>
  <PresentationFormat>On-screen Show (16:9)</PresentationFormat>
  <Paragraphs>14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Sam Miller</cp:lastModifiedBy>
  <cp:revision>3</cp:revision>
  <dcterms:created xsi:type="dcterms:W3CDTF">2024-04-16T22:45:46Z</dcterms:created>
  <dcterms:modified xsi:type="dcterms:W3CDTF">2026-04-15T17:58:21Z</dcterms:modified>
</cp:coreProperties>
</file>